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5"/>
  </p:notesMasterIdLst>
  <p:sldIdLst>
    <p:sldId id="272" r:id="rId2"/>
    <p:sldId id="257" r:id="rId3"/>
    <p:sldId id="518" r:id="rId4"/>
    <p:sldId id="510" r:id="rId5"/>
    <p:sldId id="511" r:id="rId6"/>
    <p:sldId id="512" r:id="rId7"/>
    <p:sldId id="513" r:id="rId8"/>
    <p:sldId id="517" r:id="rId9"/>
    <p:sldId id="514" r:id="rId10"/>
    <p:sldId id="515" r:id="rId11"/>
    <p:sldId id="516" r:id="rId12"/>
    <p:sldId id="519" r:id="rId13"/>
    <p:sldId id="520" r:id="rId14"/>
    <p:sldId id="521" r:id="rId15"/>
    <p:sldId id="534" r:id="rId16"/>
    <p:sldId id="539" r:id="rId17"/>
    <p:sldId id="535" r:id="rId18"/>
    <p:sldId id="540" r:id="rId19"/>
    <p:sldId id="522" r:id="rId20"/>
    <p:sldId id="525" r:id="rId21"/>
    <p:sldId id="526" r:id="rId22"/>
    <p:sldId id="523" r:id="rId23"/>
    <p:sldId id="527" r:id="rId24"/>
    <p:sldId id="528" r:id="rId25"/>
    <p:sldId id="532" r:id="rId26"/>
    <p:sldId id="531" r:id="rId27"/>
    <p:sldId id="529" r:id="rId28"/>
    <p:sldId id="530" r:id="rId29"/>
    <p:sldId id="541" r:id="rId30"/>
    <p:sldId id="536" r:id="rId31"/>
    <p:sldId id="542" r:id="rId32"/>
    <p:sldId id="537" r:id="rId33"/>
    <p:sldId id="543" r:id="rId34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06/03/2020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430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5" r:id="rId13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Estruturas de Repetição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5335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pt-BR" sz="14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pt-BR" sz="1600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635712"/>
            <a:ext cx="4584944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Na estrutura criada no exemplo anterior faça que a contagem seja regressiva.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D99807-4CD1-4631-8B45-3AB0380D4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2" t="20049" r="33267" b="47517"/>
          <a:stretch/>
        </p:blipFill>
        <p:spPr>
          <a:xfrm>
            <a:off x="6213231" y="1635712"/>
            <a:ext cx="1395046" cy="35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89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38F3CA-6C88-4FA0-B765-6BFB71DEED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54" r="62786" b="55280"/>
          <a:stretch/>
        </p:blipFill>
        <p:spPr>
          <a:xfrm>
            <a:off x="861665" y="2074986"/>
            <a:ext cx="8181721" cy="261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8" y="1635712"/>
            <a:ext cx="7632943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Caso queiramos usar um for para mostrar valores em uma lista devemos usar os seguinte comando: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1D9FAF-08FE-4527-B4C0-B60D73647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58" t="11497" r="57669" b="72929"/>
          <a:stretch/>
        </p:blipFill>
        <p:spPr>
          <a:xfrm>
            <a:off x="2085487" y="2587380"/>
            <a:ext cx="5030421" cy="2309443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A179580-1F7A-42E5-8E03-71B6D44EB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054" y="653073"/>
            <a:ext cx="8316516" cy="662813"/>
          </a:xfrm>
        </p:spPr>
        <p:txBody>
          <a:bodyPr/>
          <a:lstStyle/>
          <a:p>
            <a:r>
              <a:rPr lang="pt-BR" sz="4000" b="1" dirty="0"/>
              <a:t>Estrutura For</a:t>
            </a:r>
          </a:p>
        </p:txBody>
      </p:sp>
    </p:spTree>
    <p:extLst>
      <p:ext uri="{BB962C8B-B14F-4D97-AF65-F5344CB8AC3E}">
        <p14:creationId xmlns:p14="http://schemas.microsoft.com/office/powerpoint/2010/main" val="278572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635712"/>
            <a:ext cx="8316516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Crie uma lista e mostre ela através de um for como mostrado logo abaixo: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469C13-5622-4D24-9D21-30C9390EF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10" t="22520" r="32085" b="62587"/>
          <a:stretch/>
        </p:blipFill>
        <p:spPr>
          <a:xfrm>
            <a:off x="3259014" y="2405450"/>
            <a:ext cx="2684586" cy="26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96EAF37-DB65-4B74-8D39-C662F2C7B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1" r="65112" b="54107"/>
          <a:stretch/>
        </p:blipFill>
        <p:spPr>
          <a:xfrm>
            <a:off x="201137" y="1078523"/>
            <a:ext cx="9678349" cy="41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63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635712"/>
            <a:ext cx="7281251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Faça um código usando o for que mostre o resultado a seguir:</a:t>
            </a:r>
          </a:p>
          <a:p>
            <a:pPr marL="0" indent="0">
              <a:buNone/>
            </a:pPr>
            <a:r>
              <a:rPr lang="pt-BR" sz="2400" dirty="0"/>
              <a:t>Não é valido o uso de lista.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3C3F50-8E81-46CC-8F48-A1F857E17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0" t="20688" r="68097" b="49938"/>
          <a:stretch/>
        </p:blipFill>
        <p:spPr>
          <a:xfrm>
            <a:off x="8514525" y="1414228"/>
            <a:ext cx="1418494" cy="38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5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4B36D6-9940-449D-B966-C7C4DD538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8" r="65228" b="59485"/>
          <a:stretch/>
        </p:blipFill>
        <p:spPr>
          <a:xfrm>
            <a:off x="0" y="1941367"/>
            <a:ext cx="8599803" cy="33076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BDB4A7-2AFB-4CDB-A22E-AFB7B0BD4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6935" r="44412" b="52452"/>
          <a:stretch/>
        </p:blipFill>
        <p:spPr>
          <a:xfrm>
            <a:off x="8975755" y="1845995"/>
            <a:ext cx="1104870" cy="34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61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600543"/>
            <a:ext cx="7281251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Faça um código usando o for com lista que mostre o resultado a seguir: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Uma lista criada não poderá ter mais de 5 elementos.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3C3F50-8E81-46CC-8F48-A1F857E17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0" t="20688" r="68097" b="49938"/>
          <a:stretch/>
        </p:blipFill>
        <p:spPr>
          <a:xfrm>
            <a:off x="8514525" y="1414228"/>
            <a:ext cx="1418494" cy="382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7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4DF9F74-AA5D-4CF0-8CED-0B7A7482A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1" r="64182" b="62794"/>
          <a:stretch/>
        </p:blipFill>
        <p:spPr>
          <a:xfrm>
            <a:off x="38526" y="1907054"/>
            <a:ext cx="10003572" cy="33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1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err="1">
                <a:solidFill>
                  <a:schemeClr val="tx1"/>
                </a:solidFill>
              </a:rPr>
              <a:t>While</a:t>
            </a:r>
            <a:r>
              <a:rPr lang="pt-BR" sz="2400" b="1" dirty="0">
                <a:solidFill>
                  <a:schemeClr val="tx1"/>
                </a:solidFill>
              </a:rPr>
              <a:t> </a:t>
            </a:r>
            <a:r>
              <a:rPr lang="pt-BR" sz="2400" dirty="0">
                <a:solidFill>
                  <a:schemeClr val="tx1"/>
                </a:solidFill>
              </a:rPr>
              <a:t>– Esta instrução é usada quando não sabemos quantas vezes um determinado bloco de instruções precisa ser repetido. Com ele, a execução das instruções vai continuar até que uma condição seja verdadeira. A condição a ser analisada para a execução do laço de repetição deverá retornar um valor booleano.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0A78B6-C43F-449D-B728-EB3AAC4F9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55" r="44993" b="58657"/>
          <a:stretch/>
        </p:blipFill>
        <p:spPr>
          <a:xfrm>
            <a:off x="0" y="3704492"/>
            <a:ext cx="9509932" cy="17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latin typeface="Arial"/>
            </a:endParaRPr>
          </a:p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sz="5400" b="0" strike="noStrike" spc="-1" dirty="0">
                <a:latin typeface="Arial"/>
              </a:rPr>
              <a:t>https://dartpad.dartlang.org/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 err="1">
                <a:solidFill>
                  <a:schemeClr val="tx1"/>
                </a:solidFill>
              </a:rPr>
              <a:t>While</a:t>
            </a:r>
            <a:r>
              <a:rPr lang="pt-BR" sz="2400" b="1" dirty="0">
                <a:solidFill>
                  <a:schemeClr val="tx1"/>
                </a:solidFill>
              </a:rPr>
              <a:t> </a:t>
            </a:r>
            <a:r>
              <a:rPr lang="pt-BR" sz="2400" dirty="0">
                <a:solidFill>
                  <a:schemeClr val="tx1"/>
                </a:solidFill>
              </a:rPr>
              <a:t>– Essa estrutura é uma mescla entre o for e o </a:t>
            </a:r>
            <a:r>
              <a:rPr lang="pt-BR" sz="2400" dirty="0" err="1">
                <a:solidFill>
                  <a:schemeClr val="tx1"/>
                </a:solidFill>
              </a:rPr>
              <a:t>If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E3434F-F0C0-49EC-BD1E-F9D4680D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54" r="59879" b="55280"/>
          <a:stretch/>
        </p:blipFill>
        <p:spPr>
          <a:xfrm>
            <a:off x="321774" y="2207786"/>
            <a:ext cx="9437076" cy="279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981" y="1999127"/>
            <a:ext cx="6202728" cy="2668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Construa uma estrutura em que uma idade seja armazenada em uma variável. Em uma estrutura comparativa com 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seja incremento valor a esta variável até que a condição ser maior de 17 anos seja validada.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8891D0-6173-4072-840E-7445BA27E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3" t="22726" r="21502" b="39007"/>
          <a:stretch/>
        </p:blipFill>
        <p:spPr>
          <a:xfrm>
            <a:off x="6996934" y="1565374"/>
            <a:ext cx="3083691" cy="361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FEF5C-058D-46B3-9D2A-8C2F35626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6" r="58600" b="50000"/>
          <a:stretch/>
        </p:blipFill>
        <p:spPr>
          <a:xfrm>
            <a:off x="-1" y="1863970"/>
            <a:ext cx="6963377" cy="257907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EF9C936-F321-466E-A94D-8C5C932BB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3" t="22726" r="21502" b="39007"/>
          <a:stretch/>
        </p:blipFill>
        <p:spPr>
          <a:xfrm>
            <a:off x="7080740" y="1863970"/>
            <a:ext cx="2487620" cy="29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37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Do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Do/</a:t>
            </a:r>
            <a:r>
              <a:rPr lang="pt-BR" sz="2400" b="1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– O do/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tem quase o mesmo funcionamento que o 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, a diferença é que com o uso dele teremos os comandos executados ao menos uma única vez.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0FA633-EEC1-49F5-BC5D-E00AE1FC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46" r="81044" b="53514"/>
          <a:stretch/>
        </p:blipFill>
        <p:spPr>
          <a:xfrm>
            <a:off x="2180491" y="2835275"/>
            <a:ext cx="3763109" cy="26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34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Do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Do/</a:t>
            </a:r>
            <a:r>
              <a:rPr lang="pt-BR" sz="2400" b="1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– O do/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tem quase o mesmo funcionamento que o 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, a diferença é que com o uso dele teremos os comandos executados ao menos uma única vez.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50269D-2881-4E12-A887-54F71B9BE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33" r="81044" b="47488"/>
          <a:stretch/>
        </p:blipFill>
        <p:spPr>
          <a:xfrm>
            <a:off x="1758460" y="2835275"/>
            <a:ext cx="3141786" cy="27562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587DCA-26A2-4FAE-B88B-1A59E78E2B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70" t="22986" r="30689" b="42426"/>
          <a:stretch/>
        </p:blipFill>
        <p:spPr>
          <a:xfrm>
            <a:off x="7582297" y="2361352"/>
            <a:ext cx="1641475" cy="33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Do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Quando a condição se </a:t>
            </a:r>
            <a:r>
              <a:rPr lang="pt-BR" sz="2400" b="1"/>
              <a:t>torna falsa ele </a:t>
            </a:r>
            <a:r>
              <a:rPr lang="pt-BR" sz="2400" b="1" dirty="0"/>
              <a:t>não entra no laço.</a:t>
            </a: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FA06F61-905A-4B53-9FFD-B67F31CBE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1" r="81975" b="50000"/>
          <a:stretch/>
        </p:blipFill>
        <p:spPr>
          <a:xfrm>
            <a:off x="1746663" y="2634933"/>
            <a:ext cx="3318851" cy="27804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B201A35-5D24-4F79-B912-BE9CD417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89" t="22313" r="31619" b="70241"/>
          <a:stretch/>
        </p:blipFill>
        <p:spPr>
          <a:xfrm>
            <a:off x="6097382" y="3434509"/>
            <a:ext cx="2094522" cy="1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7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Do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Do/</a:t>
            </a:r>
            <a:r>
              <a:rPr lang="pt-BR" sz="2400" b="1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– O do/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tem quase o mesmo funcionamento que o 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, a diferença é que com o uso dele teremos os comandos executados ao menos uma única vez.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A3A08F-3820-436B-9EB4-C32CA86B2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1" r="83370" b="51624"/>
          <a:stretch/>
        </p:blipFill>
        <p:spPr>
          <a:xfrm>
            <a:off x="1699771" y="2835275"/>
            <a:ext cx="3365743" cy="28714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48BFD0E-6EDF-4278-9A98-9E3506196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9" t="20659" r="34294" b="45080"/>
          <a:stretch/>
        </p:blipFill>
        <p:spPr>
          <a:xfrm>
            <a:off x="8077200" y="2599016"/>
            <a:ext cx="1019908" cy="30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56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Do </a:t>
            </a:r>
            <a:r>
              <a:rPr lang="pt-BR" sz="4000" b="1" dirty="0" err="1"/>
              <a:t>While</a:t>
            </a:r>
            <a:endParaRPr lang="pt-BR" sz="4000" b="1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Quando a condição do laço é falsa ele sai mas imprime uma vez.</a:t>
            </a: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5A27753-EA67-4510-9772-4A7EE40D8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47" r="81858" b="50000"/>
          <a:stretch/>
        </p:blipFill>
        <p:spPr>
          <a:xfrm>
            <a:off x="983517" y="2743200"/>
            <a:ext cx="3544058" cy="29273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D2F6C8-EF49-4D79-A5AF-EDC156DC3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13" t="18383" r="34411" b="69206"/>
          <a:stretch/>
        </p:blipFill>
        <p:spPr>
          <a:xfrm>
            <a:off x="6537789" y="3269075"/>
            <a:ext cx="1633195" cy="187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15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9" y="1565374"/>
            <a:ext cx="8580223" cy="21391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Usando o Do 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 em um algoritmo devemos obter os seguintes resultados: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Quando uma variável recebe um valor, então o programa imprime a frase a quantidade de vezes o valor desta variável.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Caso receba valor zero ou negativo ainda mostrará frase uma vez.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E834E8-6363-433D-93D0-1C67D3401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2" t="20688" r="63135" b="59455"/>
          <a:stretch/>
        </p:blipFill>
        <p:spPr>
          <a:xfrm>
            <a:off x="785447" y="3824168"/>
            <a:ext cx="2461846" cy="18463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BFD9091-27A5-4A56-98D9-516D1A205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23" t="19034" r="62088" b="68142"/>
          <a:stretch/>
        </p:blipFill>
        <p:spPr>
          <a:xfrm>
            <a:off x="4209175" y="4032738"/>
            <a:ext cx="3365634" cy="14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68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E834E8-6363-433D-93D0-1C67D3401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2" t="20688" r="63135" b="59455"/>
          <a:stretch/>
        </p:blipFill>
        <p:spPr>
          <a:xfrm>
            <a:off x="7618779" y="0"/>
            <a:ext cx="2461846" cy="18463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2203A84-C360-4F25-BA4E-6FCD2E558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71" r="72866" b="60367"/>
          <a:stretch/>
        </p:blipFill>
        <p:spPr>
          <a:xfrm>
            <a:off x="907256" y="1673519"/>
            <a:ext cx="6139640" cy="35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6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Estruturas de Repetição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Dart, existem três estruturas de repetição, são elas: </a:t>
            </a:r>
          </a:p>
          <a:p>
            <a:r>
              <a:rPr lang="pt-BR" sz="2400" dirty="0">
                <a:solidFill>
                  <a:schemeClr val="tx1"/>
                </a:solidFill>
              </a:rPr>
              <a:t>For;</a:t>
            </a:r>
          </a:p>
          <a:p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; </a:t>
            </a:r>
          </a:p>
          <a:p>
            <a:r>
              <a:rPr lang="pt-BR" sz="2400" dirty="0">
                <a:solidFill>
                  <a:schemeClr val="tx1"/>
                </a:solidFill>
              </a:rPr>
              <a:t>do…</a:t>
            </a:r>
            <a:r>
              <a:rPr lang="pt-BR" sz="2400" dirty="0" err="1">
                <a:solidFill>
                  <a:schemeClr val="tx1"/>
                </a:solidFill>
              </a:rPr>
              <a:t>while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50" y="1565374"/>
            <a:ext cx="7658622" cy="2139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Usando qualquer estratégia aprendida vamos criar um algoritmo que mostre uma contagem de 0 a 30 somente mostrando números pares.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8778" t="20411" r="31937" b="35399"/>
          <a:stretch/>
        </p:blipFill>
        <p:spPr>
          <a:xfrm>
            <a:off x="8418286" y="726159"/>
            <a:ext cx="1662339" cy="49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73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8778" t="20411" r="31937" b="35399"/>
          <a:stretch/>
        </p:blipFill>
        <p:spPr>
          <a:xfrm>
            <a:off x="8418286" y="726159"/>
            <a:ext cx="1662339" cy="494439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6D044B2-1009-4506-9639-88A9C7637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42" r="64390" b="69692"/>
          <a:stretch/>
        </p:blipFill>
        <p:spPr>
          <a:xfrm>
            <a:off x="-14659" y="1380190"/>
            <a:ext cx="7015807" cy="18181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E2C7BA-F5A0-4F7B-9307-AAC9E0C26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42" r="50000" b="60561"/>
          <a:stretch/>
        </p:blipFill>
        <p:spPr>
          <a:xfrm>
            <a:off x="0" y="3269182"/>
            <a:ext cx="8079668" cy="24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7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Atividade - Desafio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3213" y="1436539"/>
            <a:ext cx="6208942" cy="357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Usando qualquer estratégia aprendida vamos criar um algoritmo que possui um número inteiro e mostre os números pares e ímpares separados, da contagem de 1 até esse inteiro.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Caso este numero for menor que 1 então a mensagem ‘fora do padrão’ deverá aparecer.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ECCF94-EEC2-455C-9F39-50F70F6A5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7874" r="33061" b="47155"/>
          <a:stretch/>
        </p:blipFill>
        <p:spPr>
          <a:xfrm>
            <a:off x="6797407" y="1434387"/>
            <a:ext cx="3283026" cy="42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7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689" y="831890"/>
            <a:ext cx="2904580" cy="1199561"/>
          </a:xfrm>
        </p:spPr>
        <p:txBody>
          <a:bodyPr/>
          <a:lstStyle/>
          <a:p>
            <a:r>
              <a:rPr lang="pt-BR" sz="4000" b="1" dirty="0"/>
              <a:t>Atividade - Desafio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B59D93-4150-435E-84C6-5CD57D6B8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54" r="67790" b="41715"/>
          <a:stretch/>
        </p:blipFill>
        <p:spPr>
          <a:xfrm>
            <a:off x="3316269" y="0"/>
            <a:ext cx="6764356" cy="56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27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For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8" y="1635712"/>
            <a:ext cx="8316515" cy="2598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Estrutura de repetição for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Denominamos “laço” (loop em inglês) a uma estrutura de repetição.</a:t>
            </a:r>
          </a:p>
          <a:p>
            <a:r>
              <a:rPr lang="pt-BR" sz="2400" dirty="0">
                <a:solidFill>
                  <a:schemeClr val="tx1"/>
                </a:solidFill>
              </a:rPr>
              <a:t>As estruturas de repetição, executam a repetição de um conjunto de instruções enquanto uma determinada </a:t>
            </a:r>
            <a:r>
              <a:rPr lang="pt-BR" sz="2400" dirty="0">
                <a:solidFill>
                  <a:srgbClr val="FF0000"/>
                </a:solidFill>
              </a:rPr>
              <a:t>condição é verdadeira.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635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For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054" y="2203938"/>
            <a:ext cx="8316515" cy="2276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Pseudocódigo – Estrutura de repetição Para</a:t>
            </a:r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>
                <a:solidFill>
                  <a:schemeClr val="tx1"/>
                </a:solidFill>
              </a:rPr>
              <a:t>Em pseudocódigo o laço for da linguagem Dart é equivalente ao comando Para.</a:t>
            </a:r>
          </a:p>
          <a:p>
            <a:r>
              <a:rPr lang="pt-BR" sz="2400" dirty="0">
                <a:solidFill>
                  <a:schemeClr val="tx1"/>
                </a:solidFill>
              </a:rPr>
              <a:t>Seu funcionamento é simples, como veremos.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3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9B2DF-B91F-45C6-B02A-B2B654C22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46928" r="60111" b="34869"/>
          <a:stretch/>
        </p:blipFill>
        <p:spPr>
          <a:xfrm>
            <a:off x="991614" y="1413094"/>
            <a:ext cx="7635349" cy="2529697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50791B07-2A08-45EC-8937-B28BAB101E8B}"/>
              </a:ext>
            </a:extLst>
          </p:cNvPr>
          <p:cNvSpPr txBox="1">
            <a:spLocks noChangeArrowheads="1"/>
          </p:cNvSpPr>
          <p:nvPr/>
        </p:nvSpPr>
        <p:spPr>
          <a:xfrm>
            <a:off x="440760" y="3690789"/>
            <a:ext cx="9249508" cy="19011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tx1"/>
                </a:solidFill>
              </a:rPr>
              <a:t>onde: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 err="1">
                <a:solidFill>
                  <a:schemeClr val="tx1"/>
                </a:solidFill>
              </a:rPr>
              <a:t>valor_inicial</a:t>
            </a:r>
            <a:r>
              <a:rPr lang="pt-BR" sz="2000" dirty="0">
                <a:solidFill>
                  <a:schemeClr val="tx1"/>
                </a:solidFill>
              </a:rPr>
              <a:t> é uma instrução de atribuição do valor inicial do laço para a variável de controle.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tx1"/>
                </a:solidFill>
              </a:rPr>
              <a:t>condição final é uma condição que controla o laço.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tx1"/>
                </a:solidFill>
              </a:rPr>
              <a:t>passo é o incremento do laço.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90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For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8" y="1635712"/>
            <a:ext cx="8770083" cy="3381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>
                <a:solidFill>
                  <a:schemeClr val="tx1"/>
                </a:solidFill>
              </a:rPr>
              <a:t>Utilização do comando for</a:t>
            </a:r>
            <a:br>
              <a:rPr lang="pt-BR" sz="2400" dirty="0">
                <a:solidFill>
                  <a:schemeClr val="tx1"/>
                </a:solidFill>
              </a:rPr>
            </a:br>
            <a:r>
              <a:rPr lang="pt-BR" sz="2400" dirty="0">
                <a:solidFill>
                  <a:schemeClr val="tx1"/>
                </a:solidFill>
              </a:rPr>
              <a:t>O laço for é uma estrutura de repetição muito utilizada.</a:t>
            </a:r>
          </a:p>
          <a:p>
            <a:r>
              <a:rPr lang="pt-BR" sz="2400" dirty="0">
                <a:solidFill>
                  <a:schemeClr val="tx1"/>
                </a:solidFill>
              </a:rPr>
              <a:t>É muito útil quando se sabe de antemão quantas vezes a repetição deverá ser executada.</a:t>
            </a:r>
          </a:p>
          <a:p>
            <a:r>
              <a:rPr lang="pt-BR" sz="2400" dirty="0">
                <a:solidFill>
                  <a:schemeClr val="tx1"/>
                </a:solidFill>
              </a:rPr>
              <a:t>Este laço utiliza uma variável para controlar a contagem do loop, bem como seu incremento.</a:t>
            </a:r>
          </a:p>
          <a:p>
            <a:r>
              <a:rPr lang="pt-BR" sz="2400" dirty="0">
                <a:solidFill>
                  <a:schemeClr val="tx1"/>
                </a:solidFill>
              </a:rPr>
              <a:t>Trata-se de um comando bem enxuto, já que própria estrutura faz a inicialização, incremento e encerramento do laço.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52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646"/>
            <a:ext cx="5974190" cy="686263"/>
          </a:xfrm>
        </p:spPr>
        <p:txBody>
          <a:bodyPr/>
          <a:lstStyle/>
          <a:p>
            <a:r>
              <a:rPr lang="pt-BR" sz="4000" b="1" dirty="0"/>
              <a:t>Relembrando Conceitos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95EB9B-7F87-4B46-9CFF-55E2FDA11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" t="25321" r="60228" b="34249"/>
          <a:stretch/>
        </p:blipFill>
        <p:spPr>
          <a:xfrm>
            <a:off x="0" y="1911969"/>
            <a:ext cx="6428871" cy="37585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6AD2BD1-77AD-45D3-9C8F-8D98521E3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75" t="21899" r="11617" b="63415"/>
          <a:stretch/>
        </p:blipFill>
        <p:spPr>
          <a:xfrm>
            <a:off x="4678442" y="833447"/>
            <a:ext cx="5402183" cy="1559170"/>
          </a:xfrm>
          <a:prstGeom prst="rect">
            <a:avLst/>
          </a:prstGeom>
          <a:ln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90083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Estrutura For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27FF62-97DD-4E1F-8803-97CE26ABA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26864" r="60926" b="55968"/>
          <a:stretch/>
        </p:blipFill>
        <p:spPr>
          <a:xfrm>
            <a:off x="0" y="1420490"/>
            <a:ext cx="6121193" cy="19645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5996FF-827D-4AA4-9BF2-B8C6EE84AC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54" r="66856" b="57002"/>
          <a:stretch/>
        </p:blipFill>
        <p:spPr>
          <a:xfrm>
            <a:off x="-1" y="3369020"/>
            <a:ext cx="6978047" cy="23015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04161AB-754A-47AF-ADC1-A4761EA2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93" t="20037" r="33721" b="46549"/>
          <a:stretch/>
        </p:blipFill>
        <p:spPr>
          <a:xfrm>
            <a:off x="7584829" y="1875366"/>
            <a:ext cx="1431437" cy="37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5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1832</TotalTime>
  <Words>723</Words>
  <Application>Microsoft Office PowerPoint</Application>
  <PresentationFormat>Personalizar</PresentationFormat>
  <Paragraphs>77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Apresentação do PowerPoint</vt:lpstr>
      <vt:lpstr>Estruturas de Repetição</vt:lpstr>
      <vt:lpstr>Estrutura For</vt:lpstr>
      <vt:lpstr>Estrutura For</vt:lpstr>
      <vt:lpstr>Estrutura For</vt:lpstr>
      <vt:lpstr>Estrutura For</vt:lpstr>
      <vt:lpstr>Relembrando Conceitos</vt:lpstr>
      <vt:lpstr>Estrutura For</vt:lpstr>
      <vt:lpstr>Atividade</vt:lpstr>
      <vt:lpstr>Atividade</vt:lpstr>
      <vt:lpstr>Estrutura For</vt:lpstr>
      <vt:lpstr>Atividade</vt:lpstr>
      <vt:lpstr>Apresentação do PowerPoint</vt:lpstr>
      <vt:lpstr>Atividade</vt:lpstr>
      <vt:lpstr>Atividade</vt:lpstr>
      <vt:lpstr>Atividade</vt:lpstr>
      <vt:lpstr>Atividade</vt:lpstr>
      <vt:lpstr>Estrutura While</vt:lpstr>
      <vt:lpstr>Estrutura While</vt:lpstr>
      <vt:lpstr>Atividade</vt:lpstr>
      <vt:lpstr>Estrutura While</vt:lpstr>
      <vt:lpstr>Estrutura Do While</vt:lpstr>
      <vt:lpstr>Estrutura Do While</vt:lpstr>
      <vt:lpstr>Estrutura Do While</vt:lpstr>
      <vt:lpstr>Estrutura Do While</vt:lpstr>
      <vt:lpstr>Estrutura Do While</vt:lpstr>
      <vt:lpstr>Atividade</vt:lpstr>
      <vt:lpstr>Atividade</vt:lpstr>
      <vt:lpstr>Atividade</vt:lpstr>
      <vt:lpstr>Atividade</vt:lpstr>
      <vt:lpstr>Atividade - Desafio</vt:lpstr>
      <vt:lpstr>Atividade - Desafio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113</cp:revision>
  <dcterms:created xsi:type="dcterms:W3CDTF">2019-09-09T16:05:57Z</dcterms:created>
  <dcterms:modified xsi:type="dcterms:W3CDTF">2020-03-07T00:33:01Z</dcterms:modified>
  <dc:language>pt-BR</dc:language>
</cp:coreProperties>
</file>